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4"/>
    <p:sldId id="257" r:id="rId5"/>
    <p:sldId id="258" r:id="rId6"/>
  </p:sldIdLst>
  <p:sldSz cx="9144000" cy="5143500" type="screen16x9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4"/>
          <a:sy d="100" n="104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Master" Target="slideMasters/slideMaster2.xml"/>
  <Relationship Id="rId3" Type="http://schemas.openxmlformats.org/officeDocument/2006/relationships/theme" Target="theme/theme1.xml"/>
  <Relationship Id="rId4" Type="http://schemas.openxmlformats.org/officeDocument/2006/relationships/slide" Target="slides/slide1.xml"/>
  <Relationship Id="rId5" Type="http://schemas.openxmlformats.org/officeDocument/2006/relationships/slide" Target="slides/slide2.xml"/>
  <Relationship Id="rId6" Type="http://schemas.openxmlformats.org/officeDocument/2006/relationships/slide" Target="slides/slide3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c8c3d79054d5ed319e1a54913aadcb6.png"/>
  <Relationship Id="rId3" Type="http://schemas.openxmlformats.org/officeDocument/2006/relationships/image" Target="../media/50a8243189abec913c2ff9f89a41d4207.png"/>
  <Relationship Id="rId4" Type="http://schemas.openxmlformats.org/officeDocument/2006/relationships/image" Target="../media/1e038e0635c019d89742e428c28888678.png"/>
  <Relationship Id="rId5" Type="http://schemas.openxmlformats.org/officeDocument/2006/relationships/theme" Target="../theme/theme1.xml"/>
</Relationships>

</file>

<file path=ppt/slideMasters/_rels/slideMaster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395fbe9eb5c7fe76f08347123c8f49641.png"/>
  <Relationship Id="rId3" Type="http://schemas.openxmlformats.org/officeDocument/2006/relationships/image" Target="../media/2efff0850688359a998a5c97340c6d072.png"/>
  <Relationship Id="rId4" Type="http://schemas.openxmlformats.org/officeDocument/2006/relationships/image" Target="../media/443d5fe6a54344a57fcb8983969e2b073.png"/>
  <Relationship Id="rId5" Type="http://schemas.openxmlformats.org/officeDocument/2006/relationships/image" Target="../media/d33db815dbb897f586218e04eba71ba14.png"/>
  <Relationship Id="rId6" Type="http://schemas.openxmlformats.org/officeDocument/2006/relationships/image" Target="../media/16920ecbf05f53dc33a5fd2e8ec453845.png"/>
  <Relationship Id="rId7" Type="http://schemas.openxmlformats.org/officeDocument/2006/relationships/theme" Target="../theme/theme2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5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5" y="276225"/>
            <a:ext cx="1524000" cy="561975"/>
          </a:xfrm>
          <a:prstGeom prst="rect">
            <a:avLst/>
          </a:prstGeom>
        </p:spPr>
      </p:pic>
      <p:pic>
        <p:nvPicPr>
          <p:cNvPr id="2" name="Рисунок 8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448175"/>
            <a:ext cx="1343025" cy="561975"/>
          </a:xfrm>
          <a:prstGeom prst="rect">
            <a:avLst/>
          </a:prstGeom>
        </p:spPr>
      </p:pic>
      <p:pic>
        <p:nvPicPr>
          <p:cNvPr id="3" name="Picture 2" descr="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75" y="-180975"/>
            <a:ext cx="990600" cy="1019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365837297" r:id="rId1"/>
  </p:sldLayoutIdLst>
  <p:txStyles>
    <p:titleStyle>
      <a:extLst/>
    </p:titleStyle>
    <p:bodyStyle>
      <a:extLst/>
    </p:bodyStyle>
    <p:otherStyle>
      <a:defPPr algn="l">
        <a:defRPr kern="1200"/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5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28625"/>
            <a:ext cx="1524000" cy="561975"/>
          </a:xfrm>
          <a:prstGeom prst="rect">
            <a:avLst/>
          </a:prstGeom>
        </p:spPr>
      </p:pic>
      <p:pic>
        <p:nvPicPr>
          <p:cNvPr id="2" name="Picture 10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771525"/>
            <a:ext cx="4495800" cy="4638675"/>
          </a:xfrm>
          <a:prstGeom prst="rect">
            <a:avLst/>
          </a:prstGeom>
        </p:spPr>
      </p:pic>
      <p:pic>
        <p:nvPicPr>
          <p:cNvPr id="3" name="Picture 11" descr="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3550" y="-114300"/>
            <a:ext cx="1038225" cy="1028700"/>
          </a:xfrm>
          <a:prstGeom prst="rect">
            <a:avLst/>
          </a:prstGeom>
        </p:spPr>
      </p:pic>
      <p:pic>
        <p:nvPicPr>
          <p:cNvPr id="4" name="Рисунок 8" descr="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9450" y="4000500"/>
            <a:ext cx="1733550" cy="723900"/>
          </a:xfrm>
          <a:prstGeom prst="rect">
            <a:avLst/>
          </a:prstGeom>
        </p:spPr>
      </p:pic>
      <p:pic>
        <p:nvPicPr>
          <p:cNvPr id="5" name="Picture 2" descr="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" y="3438525"/>
            <a:ext cx="1371600" cy="1409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365837298" r:id="rId1"/>
  </p:sldLayoutIdLst>
  <p:txStyles>
    <p:titleStyle>
      <a:extLst/>
    </p:titleStyle>
    <p:bodyStyle>
      <a:extLst/>
    </p:bodyStyle>
    <p:otherStyle>
      <a:defPPr algn="l">
        <a:defRPr kern="1200"/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ef7769bd0a61b9485b6df417964146e9.jpg"/>
  <Relationship Id="rId3" Type="http://schemas.openxmlformats.org/officeDocument/2006/relationships/image" Target="../media/9de0b9b060682c9861ed936010f780ef10.jpg"/>
  <Relationship Id="rId4" Type="http://schemas.openxmlformats.org/officeDocument/2006/relationships/image" Target="../media/fe69c3358d0be89856991300a062a0b211.jpg"/>
  <Relationship Id="rId5" Type="http://schemas.openxmlformats.org/officeDocument/2006/relationships/hyperlink" Target="https://api.skl-co.ru/files/37/1b/OPHWM00i88_photo_3d_01.jpg" TargetMode="External"/>
  <Relationship Id="rId6" Type="http://schemas.openxmlformats.org/officeDocument/2006/relationships/hyperlink" Target="https://api.skl-co.ru/files/c8/8b/OPHWM00i88_photo_interior_01.jpg" TargetMode="External"/>
  <Relationship Id="rId7" Type="http://schemas.openxmlformats.org/officeDocument/2006/relationships/hyperlink" Target="https://api.skl-co.ru/files/5d/a4/OPHWM00i88_photo_scheme_01.jpg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000250"/>
          <a:ext cx="8572500" cy="2952750"/>
          <a:chOff x="476250" y="2000250"/>
          <a:chExt cx="8572500" cy="2952750"/>
        </a:xfrm>
      </p:grpSpPr>
      <p:sp>
        <p:nvSpPr>
          <p:cNvPr id="1" name=""/>
          <p:cNvSpPr txBox="1"/>
          <p:nvPr/>
        </p:nvSpPr>
        <p:spPr>
          <a:xfrm>
            <a:off x="476250" y="2000250"/>
            <a:ext cx="80962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28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Выпуск для умывальника без перелива, Optima Home, белый матовый, IDDIS, OPHWM00i8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66700"/>
          <a:ext cx="9906000" cy="5381625"/>
          <a:chOff x="476250" y="266700"/>
          <a:chExt cx="9906000" cy="5381625"/>
        </a:xfrm>
      </p:grpSpPr>
      <p:sp>
        <p:nvSpPr>
          <p:cNvPr id="1" name=""/>
          <p:cNvSpPr txBox="1"/>
          <p:nvPr/>
        </p:nvSpPr>
        <p:spPr>
          <a:xfrm>
            <a:off x="476250" y="266700"/>
            <a:ext cx="6667500" cy="47625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Выпуск для умывальника без перелива, Optima Home, белый матовый, IDDIS, OPHWM00i88]]></a:t>
            </a:r>
          </a:p>
        </p:txBody>
      </p:sp>
      <p:pic>
        <p:nvPicPr>
          <p:cNvPr id="2" name="" descr="">
            <a:hlinkClick r:id="rId5" tooltip="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219200"/>
            <a:ext cx="2000250" cy="2000250"/>
          </a:xfrm>
          <a:prstGeom prst="rect">
            <a:avLst/>
          </a:prstGeom>
        </p:spPr>
      </p:pic>
      <p:pic>
        <p:nvPicPr>
          <p:cNvPr id="3" name="" descr="">
            <a:hlinkClick r:id="rId6" tooltip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71750"/>
            <a:ext cx="666750" cy="666750"/>
          </a:xfrm>
          <a:prstGeom prst="rect">
            <a:avLst/>
          </a:prstGeom>
        </p:spPr>
      </p:pic>
      <p:pic>
        <p:nvPicPr>
          <p:cNvPr id="4" name="" descr="">
            <a:hlinkClick r:id="rId7" tooltip="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5" y="2571750"/>
            <a:ext cx="666750" cy="666750"/>
          </a:xfrm>
          <a:prstGeom prst="rect">
            <a:avLst/>
          </a:prstGeom>
        </p:spPr>
      </p:pic>
      <p:sp>
        <p:nvSpPr>
          <p:cNvPr id="5" name=""/>
          <p:cNvSpPr txBox="1"/>
          <p:nvPr/>
        </p:nvSpPr>
        <p:spPr>
          <a:xfrm>
            <a:off x="2571750" y="1143000"/>
            <a:ext cx="2381250" cy="381000"/>
          </a:xfrm>
          <a:prstGeom prst="rect">
            <a:avLst/>
          </a:prstGeom>
          <a:noFill/>
        </p:spPr>
        <p:txBody>
          <a:bodyPr rtlCol="0" horzOverflow="clip" vertOverflow="clip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2100" spc="5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Optima Hom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2571750" y="1524000"/>
            <a:ext cx="2286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50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OPHWM00i8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2571750" y="2000250"/>
            <a:ext cx="2286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0" u="none">
                <a:solidFill>
                  <a:srgbClr val="888888">
                    <a:alpha val="100.00%"/>
                  </a:srgbClr>
                </a:solidFill>
                <a:latin typeface="Myriad Pro"/>
              </a:rPr>
              <a:t><![CDATA[Розничная цена: ]]></a:t>
            </a:r>
            <a:r>
              <a:rPr lang="en-US" b="1" sz="1300" spc="0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 2 190 ₽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3524250"/>
            <a:ext cx="4286250" cy="1238250"/>
          </a:xfrm>
          <a:prstGeom prst="rect">
            <a:avLst/>
          </a:prstGeom>
          <a:noFill/>
        </p:spPr>
        <p:txBody>
          <a:bodyPr rtlCol="0" horzOverflow="clip" vertOverflow="clip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800" spc="30" u="none">
                <a:solidFill>
                  <a:srgbClr val="888888">
                    <a:alpha val="100.00%"/>
                  </a:srgbClr>
                </a:solidFill>
                <a:latin typeface="Myriad Pro Light"/>
              </a:rPr>
              <a:t><![CDATA[Выпуск Optima Home предназначен для умывальника без перелива и сделает его внешний вид более стильным и эстетичным. Трендовый белый матовый цвет подойдет к умывальникам в тон.
Вы можете собрать однотонное решение (выпуск, сифон, смеситель для умывальника) и освежить интерьер ванной комнаты, сделав его завершенным и гармоничным.
•	Имеет универсальный диаметр 1.1/4” и подойдет к любому керамическому умывальнику и сифону.
•	Выпуск делает умывальник более функциональным: нажав на его крышку, можно перекрыть слив воды из чаши умывальника и использовать его для стирки небольших вещей или для проведения домашних косметических процедур. Слить воду можно, повторно нажав на крышку.  
•	Корпус выпуска изготовлен из прочной и стойкой к коррозии латуни.
•	Просто обслуживать и мыть. Керамическая шляпка выпуска съемная: она легко вытаскивается из корпуса для уборки, моется салфеткой с обычным мылом и без труда устанавливается обратно. 
•	Гарантия на аксессуары к умывальникам IDDIS® – 3 года.
(с) Авторский текст, октябрь 2022 г. ]]></a:t>
            </a:r>
          </a:p>
        </p:txBody>
      </p:sp>
      <p:sp>
        <p:nvSpPr>
          <p:cNvPr id="9" name=""/>
          <p:cNvSpPr txBox="1"/>
          <p:nvPr/>
        </p:nvSpPr>
        <p:spPr>
          <a:xfrm>
            <a:off x="4981575" y="1238250"/>
            <a:ext cx="48577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О товаре]]></a:t>
            </a:r>
          </a:p>
        </p:txBody>
      </p:sp>
      <p:graphicFrame>
        <p:nvGraphicFramePr>
          <p:cNvPr id="10" name="" descr=""/>
          <p:cNvGraphicFramePr>
            <a:graphicFrameLocks noGrp="1"/>
          </p:cNvGraphicFramePr>
          <p:nvPr/>
        </p:nvGraphicFramePr>
        <p:xfrm>
          <a:off x="5048250" y="1571625"/>
          <a:ext cx="48577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42887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Уникальные преимущества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Простое и удобное открыванием одним нажатием. Длинная резьбовая поверхность. Универсальность - подойдет к умывальникам без перелива других брендов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Гарантийный срок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3 года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</a:tr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Цвет изделия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Белый матовый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76250" y="266700"/>
          <a:ext cx="9877425" cy="6000750"/>
          <a:chOff x="476250" y="266700"/>
          <a:chExt cx="9877425" cy="6000750"/>
        </a:xfrm>
      </p:grpSpPr>
      <p:sp>
        <p:nvSpPr>
          <p:cNvPr id="1" name=""/>
          <p:cNvSpPr txBox="1"/>
          <p:nvPr/>
        </p:nvSpPr>
        <p:spPr>
          <a:xfrm>
            <a:off x="476250" y="266700"/>
            <a:ext cx="6667500" cy="47625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b="1" sz="1300" spc="1" u="none">
                <a:solidFill>
                  <a:srgbClr val="000000">
                    <a:alpha val="100.00%"/>
                  </a:srgbClr>
                </a:solidFill>
                <a:latin typeface="Myriad Pro"/>
              </a:rPr>
              <a:t><![CDATA[Выпуск для умывальника без перелива, Optima Home, белый матовый, IDDIS, OPHWM00i88]]></a:t>
            </a:r>
          </a:p>
        </p:txBody>
      </p:sp>
      <p:sp>
        <p:nvSpPr>
          <p:cNvPr id="2" name=""/>
          <p:cNvSpPr txBox="1"/>
          <p:nvPr/>
        </p:nvSpPr>
        <p:spPr>
          <a:xfrm>
            <a:off x="476250" y="1047750"/>
            <a:ext cx="5429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Основные характеристики]]></a:t>
            </a:r>
          </a:p>
        </p:txBody>
      </p:sp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542925" y="1381125"/>
          <a:ext cx="54292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71462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Длина изделия, мм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68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Уникальные преимущества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Простое и удобное открыванием одним нажатием. Длинная резьбовая поверхность. Универсальность - подойдет к умывальникам без перелива других брендов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</a:tr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Ширина изделия, мм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68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Цвет изделия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Белый матовый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7F7F7">
                        <a:alpha val="100.00%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"/>
          <p:cNvSpPr txBox="1"/>
          <p:nvPr/>
        </p:nvSpPr>
        <p:spPr>
          <a:xfrm>
            <a:off x="4953000" y="1047750"/>
            <a:ext cx="48577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Дизайн]]></a:t>
            </a:r>
          </a:p>
        </p:txBody>
      </p:sp>
      <p:graphicFrame>
        <p:nvGraphicFramePr>
          <p:cNvPr id="5" name="" descr=""/>
          <p:cNvGraphicFramePr>
            <a:graphicFrameLocks noGrp="1"/>
          </p:cNvGraphicFramePr>
          <p:nvPr/>
        </p:nvGraphicFramePr>
        <p:xfrm>
          <a:off x="5019675" y="1381125"/>
          <a:ext cx="48577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42887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Стиль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Модерн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"/>
          <p:cNvSpPr txBox="1"/>
          <p:nvPr/>
        </p:nvSpPr>
        <p:spPr>
          <a:xfrm>
            <a:off x="4953000" y="1857375"/>
            <a:ext cx="48577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900" spc="10" u="none">
                <a:solidFill>
                  <a:srgbClr val="c5c5c5">
                    <a:alpha val="100.00%"/>
                  </a:srgbClr>
                </a:solidFill>
                <a:latin typeface="Myriad Pro"/>
              </a:rPr>
              <a:t><![CDATA[Безопасность]]></a:t>
            </a:r>
          </a:p>
        </p:txBody>
      </p:sp>
      <p:graphicFrame>
        <p:nvGraphicFramePr>
          <p:cNvPr id="7" name="" descr=""/>
          <p:cNvGraphicFramePr>
            <a:graphicFrameLocks noGrp="1"/>
          </p:cNvGraphicFramePr>
          <p:nvPr/>
        </p:nvGraphicFramePr>
        <p:xfrm>
          <a:off x="5019675" y="2190750"/>
          <a:ext cx="4857750" cy="3810000"/>
        </p:xfrm>
        <a:graphic>
          <a:graphicData uri="http://schemas.openxmlformats.org/drawingml/2006/table">
            <a:tbl>
              <a:tblPr firstRow="1" bandRow="1"/>
              <a:tblGrid>
                <a:gridCol w="1238250"/>
                <a:gridCol w="2428875"/>
              </a:tblGrid>
              <a:tr h="2476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1905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888888">
                              <a:alpha val="100.00%"/>
                            </a:srgbClr>
                          </a:solidFill>
                          <a:latin typeface="Myriad Pro"/>
                        </a:rPr>
                        <a:t><![CDATA[Гарантийный срок:]]></a:t>
                      </a:r>
                    </a:p>
                  </a:txBody>
                  <a:tcPr marL="1905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38100" marR="0" indent="0" lvl="0">
                        <a:lnSpc>
                          <a:spcPct val="100%"/>
                        </a:lnSpc>
                      </a:pPr>
                      <a:r>
                        <a:rPr lang="en-US" sz="800" spc="0" u="none">
                          <a:solidFill>
                            <a:srgbClr val="666666">
                              <a:alpha val="100.00%"/>
                            </a:srgbClr>
                          </a:solidFill>
                          <a:latin typeface="Myriad Pro"/>
                        </a:rPr>
                        <a:t><![CDATA[3 года]]></a:t>
                      </a:r>
                    </a:p>
                  </a:txBody>
                  <a:tcPr marL="38100" marR="0" marT="38100" marB="38100">
                    <a:lnL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.00%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Sergey Bortsov</dc:creator>
  <cp:lastModifiedBy>Alexandr Kozhevnikov</cp:lastModifiedBy>
  <dcterms:created xsi:type="dcterms:W3CDTF">2023-02-19T15:37:04Z</dcterms:created>
  <dcterms:modified xsi:type="dcterms:W3CDTF">2023-02-19T15:37:04Z</dcterms:modified>
  <dc:title>Презентация PowerPoint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